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5" r:id="rId2"/>
    <p:sldId id="274" r:id="rId3"/>
    <p:sldId id="276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3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4" r:id="rId25"/>
    <p:sldId id="312" r:id="rId26"/>
    <p:sldId id="305" r:id="rId27"/>
    <p:sldId id="306" r:id="rId28"/>
    <p:sldId id="307" r:id="rId29"/>
    <p:sldId id="309" r:id="rId30"/>
    <p:sldId id="311" r:id="rId31"/>
    <p:sldId id="313" r:id="rId32"/>
    <p:sldId id="314" r:id="rId33"/>
    <p:sldId id="315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6" r:id="rId42"/>
    <p:sldId id="327" r:id="rId43"/>
    <p:sldId id="328" r:id="rId44"/>
    <p:sldId id="329" r:id="rId45"/>
    <p:sldId id="330" r:id="rId46"/>
    <p:sldId id="336" r:id="rId47"/>
    <p:sldId id="337" r:id="rId48"/>
    <p:sldId id="340" r:id="rId49"/>
    <p:sldId id="341" r:id="rId50"/>
    <p:sldId id="338" r:id="rId51"/>
    <p:sldId id="339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51" r:id="rId60"/>
    <p:sldId id="349" r:id="rId61"/>
    <p:sldId id="350" r:id="rId6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86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64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71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5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1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2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4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7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385-AC8C-4CCE-A06B-FC5283D44AAA}" type="datetimeFigureOut">
              <a:rPr lang="he-IL" smtClean="0"/>
              <a:t>ט"ז/תשרי/תשפ"א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Eric And I Play Thayne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295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22598" y="1548151"/>
            <a:ext cx="654680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Hhhaaa…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Shit.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67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1809761"/>
            <a:ext cx="6650085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son</a:t>
            </a:r>
            <a:b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of a bitch</a:t>
            </a:r>
            <a:endParaRPr lang="he-IL" sz="10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06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1255763"/>
            <a:ext cx="643534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</a:t>
            </a:r>
            <a:b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 dick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412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bastard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24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040319"/>
            <a:ext cx="6596526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I have my beans now?</a:t>
            </a:r>
          </a:p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answered your question</a:t>
            </a:r>
            <a:endParaRPr lang="he-IL" sz="7600" b="1" dirty="0">
              <a:ln w="25400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61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840265"/>
            <a:ext cx="6596526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that’s just not right</a:t>
            </a:r>
            <a:endParaRPr lang="he-IL" sz="11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8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255763"/>
            <a:ext cx="659652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You’re gonna steal my beans</a:t>
            </a:r>
            <a:endParaRPr lang="he-IL" sz="9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6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89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63589" y="486505"/>
            <a:ext cx="6864823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Flaaaaan</a:t>
            </a:r>
            <a:endParaRPr lang="he-IL" sz="12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981609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Kelsy And I Play Kirin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87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26375" y="13115"/>
            <a:ext cx="6739249" cy="6824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Somebody’s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gonna have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to roll a</a:t>
            </a:r>
          </a:p>
          <a:p>
            <a:pPr algn="ctr" rtl="0">
              <a:lnSpc>
                <a:spcPts val="10500"/>
              </a:lnSpc>
            </a:pPr>
            <a:r>
              <a:rPr lang="en-US" sz="10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Deception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91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724848"/>
            <a:ext cx="6730675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Wake up Pretty Lady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1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Pretty Lady!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51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Bubda Hungry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2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498931" y="1456521"/>
            <a:ext cx="5194138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You Issac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10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40090" y="2504271"/>
            <a:ext cx="631182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</a:t>
            </a:r>
          </a:p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Hell No</a:t>
            </a:r>
            <a:endParaRPr lang="he-IL" sz="13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3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60682" y="1255763"/>
            <a:ext cx="667063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290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724848"/>
            <a:ext cx="6767730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William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10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1871316"/>
            <a:ext cx="676773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Undescended</a:t>
            </a:r>
            <a:endParaRPr lang="en-US" sz="81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Testicle</a:t>
            </a:r>
          </a:p>
        </p:txBody>
      </p:sp>
    </p:spTree>
    <p:extLst>
      <p:ext uri="{BB962C8B-B14F-4D97-AF65-F5344CB8AC3E}">
        <p14:creationId xmlns:p14="http://schemas.microsoft.com/office/powerpoint/2010/main" val="7557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13713" y="378600"/>
            <a:ext cx="6564573" cy="6093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381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Woopty </a:t>
            </a:r>
            <a:r>
              <a:rPr lang="en-US" sz="13000" b="1" dirty="0" smtClean="0">
                <a:ln w="381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fuckin doo</a:t>
            </a:r>
          </a:p>
        </p:txBody>
      </p:sp>
    </p:spTree>
    <p:extLst>
      <p:ext uri="{BB962C8B-B14F-4D97-AF65-F5344CB8AC3E}">
        <p14:creationId xmlns:p14="http://schemas.microsoft.com/office/powerpoint/2010/main" val="38533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Spencer And I Play Issac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23749" y="4120466"/>
            <a:ext cx="654450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Charles!</a:t>
            </a:r>
          </a:p>
        </p:txBody>
      </p:sp>
    </p:spTree>
    <p:extLst>
      <p:ext uri="{BB962C8B-B14F-4D97-AF65-F5344CB8AC3E}">
        <p14:creationId xmlns:p14="http://schemas.microsoft.com/office/powerpoint/2010/main" val="26819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724848"/>
            <a:ext cx="6613673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 a biscuit weaver</a:t>
            </a:r>
            <a:endParaRPr lang="en-US" sz="9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2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255763"/>
            <a:ext cx="6228782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Cheese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Whiz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767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4602" y="1582340"/>
            <a:ext cx="642504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Birds, man</a:t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</a:t>
            </a:r>
            <a:endParaRPr lang="he-IL" sz="8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932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21949" y="2564517"/>
            <a:ext cx="6750347" cy="42934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Edwina</a:t>
            </a: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The Midnight</a:t>
            </a:r>
          </a:p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Hondo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76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74726" y="197346"/>
            <a:ext cx="5244794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8"/>
              </a:rPr>
              <a:t>I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Don’t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Care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302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84690" y="2287518"/>
            <a:ext cx="6624865" cy="45704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Slow down there little dudes</a:t>
            </a:r>
            <a:endParaRPr lang="he-IL" sz="9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000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909514"/>
            <a:ext cx="6435346" cy="50321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Justice, sir, that is my case</a:t>
            </a:r>
            <a:endParaRPr lang="he-IL" sz="10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393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784439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!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468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900553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yes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130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843677"/>
            <a:ext cx="6228782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Alex And I Play Chuck “The Midnight” Hondooo</a:t>
            </a:r>
            <a:endParaRPr lang="he-IL" sz="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5685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5000" r="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01656"/>
            <a:ext cx="6435346" cy="62478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This has Wexler written all over it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9377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670988"/>
            <a:ext cx="6435346" cy="5509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John and I play Joseph McKay</a:t>
            </a:r>
            <a:endParaRPr lang="he-IL" sz="8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55242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80608" y="1182231"/>
            <a:ext cx="6633029" cy="44935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</a:t>
            </a:r>
          </a:p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guys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1949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79485" y="832570"/>
            <a:ext cx="6633029" cy="55861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99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</a:t>
            </a:r>
          </a:p>
          <a:p>
            <a:pPr algn="ctr" rtl="0"/>
            <a:r>
              <a:rPr lang="en-US" sz="14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all</a:t>
            </a:r>
            <a:endParaRPr lang="he-IL" sz="14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33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79485" y="147767"/>
            <a:ext cx="6633029" cy="65556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4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 you</a:t>
            </a:r>
          </a:p>
          <a:p>
            <a:pPr algn="ctr" rtl="0"/>
            <a:r>
              <a:rPr lang="en-US" sz="14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Bill Alfred</a:t>
            </a:r>
            <a:endParaRPr lang="he-IL" sz="14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17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97346"/>
            <a:ext cx="6228782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That is not Canon</a:t>
            </a:r>
          </a:p>
        </p:txBody>
      </p:sp>
    </p:spTree>
    <p:extLst>
      <p:ext uri="{BB962C8B-B14F-4D97-AF65-F5344CB8AC3E}">
        <p14:creationId xmlns:p14="http://schemas.microsoft.com/office/powerpoint/2010/main" val="2790235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724848"/>
            <a:ext cx="6531429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Kiss that mother fucker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0800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94000" y="1609706"/>
            <a:ext cx="6604000" cy="363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Probably cut that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79093"/>
            <a:ext cx="6650085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Was my joke inappropriate</a:t>
            </a:r>
            <a:endParaRPr lang="he-IL" sz="7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62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724848"/>
            <a:ext cx="6531429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Only one way to find out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117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48315"/>
            <a:ext cx="66500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Last But Not Least, Joshua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7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424766"/>
            <a:ext cx="665008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will burn your house to the ground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37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24711"/>
            <a:ext cx="6650085" cy="64017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guys have effectively ruined everything</a:t>
            </a:r>
            <a:endParaRPr lang="he-IL" sz="8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66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1409651"/>
            <a:ext cx="6531429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hate America</a:t>
            </a:r>
            <a:endParaRPr lang="he-IL" sz="12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5347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97346"/>
            <a:ext cx="6228782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Oh, you’re dead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7117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01257" y="424766"/>
            <a:ext cx="6589486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Are you gonna come</a:t>
            </a:r>
          </a:p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or not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7973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01257" y="193934"/>
            <a:ext cx="6589486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4563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1409" y="551289"/>
            <a:ext cx="6531428" cy="57554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8</a:t>
            </a:r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 damage to baby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5115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1409" y="305068"/>
            <a:ext cx="6531428" cy="62478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 just eject him into space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63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824876"/>
            <a:ext cx="6650085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No</a:t>
            </a:r>
          </a:p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Nooo</a:t>
            </a:r>
            <a:endParaRPr lang="he-IL" sz="1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77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424766"/>
            <a:ext cx="665008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What happens in Canky Wampus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64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70957" y="1725122"/>
            <a:ext cx="6650085" cy="340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Hoowee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Girl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0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852057" y="1071097"/>
            <a:ext cx="6487886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Unicorns are for little girls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506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86743" y="1255763"/>
            <a:ext cx="6618514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my sperm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67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78327" y="2317592"/>
            <a:ext cx="643534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My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07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1394262"/>
            <a:ext cx="6613673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</a:t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end this</a:t>
            </a:r>
          </a:p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26339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31583" y="1351508"/>
            <a:ext cx="653108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do what’s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familiar and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stab him</a:t>
            </a:r>
          </a:p>
        </p:txBody>
      </p:sp>
    </p:spTree>
    <p:extLst>
      <p:ext uri="{BB962C8B-B14F-4D97-AF65-F5344CB8AC3E}">
        <p14:creationId xmlns:p14="http://schemas.microsoft.com/office/powerpoint/2010/main" val="329207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257</Words>
  <Application>Microsoft Office PowerPoint</Application>
  <PresentationFormat>Widescreen</PresentationFormat>
  <Paragraphs>84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 Unicode MS</vt:lpstr>
      <vt:lpstr>Microsoft YaHei UI</vt:lpstr>
      <vt:lpstr>Arial</vt:lpstr>
      <vt:lpstr>Calibri</vt:lpstr>
      <vt:lpstr>Calibri Light</vt:lpstr>
      <vt:lpstr>Gisha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168</cp:revision>
  <dcterms:created xsi:type="dcterms:W3CDTF">2020-09-20T16:40:27Z</dcterms:created>
  <dcterms:modified xsi:type="dcterms:W3CDTF">2020-10-04T11:20:53Z</dcterms:modified>
</cp:coreProperties>
</file>